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yuna kusheeva" initials="ak" lastIdx="2" clrIdx="0">
    <p:extLst>
      <p:ext uri="{19B8F6BF-5375-455C-9EA6-DF929625EA0E}">
        <p15:presenceInfo xmlns:p15="http://schemas.microsoft.com/office/powerpoint/2012/main" userId="8745ff5a660db1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commentAuthors" Target="commentAuthor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viewProps" Target="viewProps.xml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28T08:33:45.009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28T09:13:20.607" idx="2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EB7DB-90AC-D84E-9D24-A006B1AD5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F41D63-B27B-9444-8946-B090C0018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15C950-BD52-ED43-9001-4B6B4E8C2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FED-9C65-1141-A519-B1529B529867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607ABB-E82A-9942-A502-B06CEEBC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B0E9FD-5944-9A4F-B21A-EFB9CEA13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7A0D-C2BE-8E47-ACF4-2543ED7F7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819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01A6B-B281-7748-9699-5EF538B6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9BD5BD-AEE3-D847-98A0-B38DD26CA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AF35DA-9E0B-FA49-8DC8-6D4C5623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FED-9C65-1141-A519-B1529B529867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F5736B-B4F0-A541-A32D-CF8089DF8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0CE540-0599-5541-B3CA-2214DA14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7A0D-C2BE-8E47-ACF4-2543ED7F7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78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16194A6-8051-B24B-8532-03C3C93FA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0CB580-1AC2-9943-B0EF-D946290F1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A963D8-0B17-4343-951E-03DE52F2A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FED-9C65-1141-A519-B1529B529867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FB8CC1-C2D8-6648-8F83-1C2EA298C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F64490-3EDD-C743-AA82-228AD4A1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7A0D-C2BE-8E47-ACF4-2543ED7F7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47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DD8A1-F88E-C946-AC54-162D77B0A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728819-BDAE-CF4B-B8C2-AC3899F61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54C52-DC79-3741-9CEB-FC69C3F98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FED-9C65-1141-A519-B1529B529867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C01B8E-7B1E-4948-8F80-CE93E6F66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2383E9-7EA1-7242-84B7-FB5C9E6B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7A0D-C2BE-8E47-ACF4-2543ED7F7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011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FF6F6-08CA-3745-91D9-DFDFDF08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404229-07FC-6D46-AA0F-1AA168045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125401-73BA-B340-8922-35B59962C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FED-9C65-1141-A519-B1529B529867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B7ED7-EDF3-6340-8F57-8DA070DD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328DDF-2C1E-814E-B4D1-6A6D2AF6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7A0D-C2BE-8E47-ACF4-2543ED7F7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985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A3674-2527-CF4C-B6BA-F9827BB43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BBB5A5-82CB-824E-80BC-73627F5F2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B0D698-4F0B-904C-B918-512336643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B52251-AC9E-8A41-BDF7-03D87A46F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FED-9C65-1141-A519-B1529B529867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294CD7-0357-D34A-84F1-DAD746496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A64F4B-624B-4A4F-8D74-7544EC62B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7A0D-C2BE-8E47-ACF4-2543ED7F7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42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2184FF-228F-4D4C-BF54-B329AB55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74093A-19AF-8844-B5FB-6A4C7D0ED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5FC5C8-BD6B-954E-B79E-166D3213B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94351C-D5B2-8140-8C6D-292A3EDA9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BFE1B2-522D-3649-BD4D-C0B9770400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BC24557-78F6-9340-8DA9-06B5DD414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FED-9C65-1141-A519-B1529B529867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DCA82D-5C3B-A346-AA08-BB5D17D4E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BAA0024-A446-6645-A7B1-A002290A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7A0D-C2BE-8E47-ACF4-2543ED7F7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016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BF313-FA58-0949-9606-473B19465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2CFDCB-5DF2-7445-B23D-AA2F524BC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FED-9C65-1141-A519-B1529B529867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C43074-969E-3B4C-8E1B-C0AF1E14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5A6436-8AD1-BF4B-9EBF-E304D84A2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7A0D-C2BE-8E47-ACF4-2543ED7F7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961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D3AF54-4120-FE49-A913-818C4F39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FED-9C65-1141-A519-B1529B529867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CF3AC4-0178-7447-8316-E4FADE3F8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4243D5-ECC0-E341-BC8C-6D042481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7A0D-C2BE-8E47-ACF4-2543ED7F7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69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66782-EFE5-B74D-B58B-6BB4CBA99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C0C46D-D6F3-F74C-BB51-0E99840B7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16E483-1624-764A-B410-D9D8C79E8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30F6B6-E2E7-D640-8596-A0E9E8DEA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FED-9C65-1141-A519-B1529B529867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28ACD4-CBE1-4141-B21C-128D19D44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F958C4-4D28-9E4C-AFDE-5FF37559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7A0D-C2BE-8E47-ACF4-2543ED7F7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642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BE62A-C138-2242-B2E3-CC4D5F344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4C07691-2E5C-EE48-A990-E18F1B943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B4259A-96C3-F248-945D-C3CF08E37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F0C724-D369-B147-A89B-D8CAA90AF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FED-9C65-1141-A519-B1529B529867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A4B37D-12BF-4B43-85F4-66251361C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64E5F3-425A-F646-8567-11DC81E92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7A0D-C2BE-8E47-ACF4-2543ED7F7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2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43F79-B077-D645-A282-EA0DF53A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F07E58-89A2-B549-BA45-4F4F8C5FD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BAF7A8-9A6F-054C-9F46-DAE6556E91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F5FED-9C65-1141-A519-B1529B529867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97DA64-7A62-6A4F-89B8-F5E53EC55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C64518-8D0E-124E-98E3-9CF471459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37A0D-C2BE-8E47-ACF4-2543ED7F7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3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4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4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4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4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4.xml" /><Relationship Id="rId4" Type="http://schemas.openxmlformats.org/officeDocument/2006/relationships/comments" Target="../comments/commen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4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4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4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4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4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4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4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4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 /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4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 /><Relationship Id="rId2" Type="http://schemas.openxmlformats.org/officeDocument/2006/relationships/image" Target="../media/image46.jpeg" /><Relationship Id="rId1" Type="http://schemas.openxmlformats.org/officeDocument/2006/relationships/slideLayout" Target="../slideLayouts/slideLayout4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 /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4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 /><Relationship Id="rId2" Type="http://schemas.openxmlformats.org/officeDocument/2006/relationships/image" Target="../media/image52.jpeg" /><Relationship Id="rId1" Type="http://schemas.openxmlformats.org/officeDocument/2006/relationships/slideLayout" Target="../slideLayouts/slideLayout4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269B4-B574-F54E-A825-83E47C5812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Годовой отчет за 2017-2018 учебный год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B6E28C-252D-8443-9300-819C610DEF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/>
              <a:t>Забайкальского отделения Всероссийского общественного движения «Волонтеры- медики»</a:t>
            </a:r>
          </a:p>
          <a:p>
            <a:r>
              <a:rPr lang="ru-RU"/>
              <a:t>Волонтерского отряда «Dance4life» 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291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8D659-A093-1444-A0AC-BC6C1F6B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Всемирный день борьбы с инсультом.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7D2A1EF-7FF8-9140-AD0A-6DE88DA8E4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32A8B141-6B85-E84A-86CB-94D60F6C0B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95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92C95-53B7-494B-9207-6FD3851D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1B22CEF-0A4A-2B48-838E-B4F1557069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4A442C0D-FBB8-274D-8236-06762D80EB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51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4256A-65D1-5243-88BE-0DB4DA0DE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Ночь в музее. Помощь в организации.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3ECA86C-E012-7046-9A92-D9878B7F95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62" y="2058194"/>
            <a:ext cx="5181600" cy="38862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5CECCD8B-D266-3748-8343-B6E272BBE4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124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9EA694-04EE-BE42-9271-2F38E2C40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Интерактивный урок «Профессия-врач»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DA8EA75-BDE7-904C-86AC-CDE0DC2C0D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B0A9652-0FAF-6548-8005-950710281C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22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D41A2-E84E-BF4D-8AC7-B3058B7EF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«СОЛЬ+ЙОД=IQ СБЕРЕЖЕТ»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1872F3E-69E6-3048-A249-F9EA0848D5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D549A56E-B4FB-F140-BA92-C6FB0794B2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51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B26AF-7362-494D-99C4-7E18AF5D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Всемирный день борьбы со СПИДом.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F8D1307-7E22-BE4A-B202-21B0F86B55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69B9A37A-75EB-4C46-9ABC-F5C57A0DC3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64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60206-1145-1045-8606-35264B8E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CAD9A91-C956-834A-83D2-5E3E9CC46A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406"/>
            <a:ext cx="8853488" cy="5741988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6A6C56E1-E042-374A-8052-D6DBE49B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2357" y="2506662"/>
            <a:ext cx="5181600" cy="435133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20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9A76206-B4F5-AE47-AF26-41456B6D2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6" y="0"/>
            <a:ext cx="10965655" cy="69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90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1616B50-8D07-724B-83A6-32986ED2F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Урок «Все что ты должен знать о ВИЧ»</a:t>
            </a: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CE5DD61A-0BB3-EA4A-8ACD-B67FF81964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259"/>
            <a:ext cx="5181600" cy="3888069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F6EA23C7-05C4-7C43-847B-B50458CC06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80359"/>
            <a:ext cx="5181600" cy="38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26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0E2A9-C826-1F43-8843-FE7071013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Праздничный концерт в онкодиспвнсере.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6F7D423-D58C-FB4D-8E29-A047EF4FCE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6044EE11-E4C6-F949-A9EC-9386808D9D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16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EBFA5-7C2E-944A-A243-7953AEF2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Расширенный студенческий совет.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8B0BA4CD-8712-4647-9A30-DB9C5F1E02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4A665032-0840-9C42-9AFD-4A269C32C4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65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ECD0F-8D59-3640-B98D-A2E8D8F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Бал добровольцев «Хрустальное сердце»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5C52AB9-E832-BB4A-9364-B352F2BADB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E5769D6C-CF33-524F-A2E4-0CB9A1CF25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12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F4F80-9658-3543-B930-1540C9010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Всемирный день борьбы с туберкулезом.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75D12AF-3750-D04B-A817-12079A4D80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3757"/>
            <a:ext cx="5181600" cy="3455074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BDF0CA0E-C19C-9F42-86DD-7946C9ED98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3757"/>
            <a:ext cx="5181600" cy="34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0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8F407-3FD2-5149-A8C7-F3A24D3C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EA6A2716-6F68-8B48-B4AB-DD5777CDFD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6" y="653256"/>
            <a:ext cx="7250906" cy="543818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3C0576F4-47C7-8F47-8EDE-1CF8BA749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4763" y="0"/>
            <a:ext cx="5181600" cy="435133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146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7EBC5-FF00-0745-ACF3-3C6AC96F3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Всемирный день здоровья.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EBC8ADED-4798-2743-A738-A23D36D770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4FFAD1C7-F329-774C-AE08-9969300C00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24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05B5B1-C08B-2947-A045-69B24874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BB7A6F1-E3E0-F745-A218-56699597D4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B51F4E36-A60F-E84F-B02A-E1220F1252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25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EAA01-5E21-9548-B005-4B61443E4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Брей ринг для школьников.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C826FDE-E037-3F46-B950-05B3F7CA2E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4B1F26DE-07F3-7443-B257-4C248BAD6C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89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C605B-34CC-DF4B-8B22-206874E6B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Региональный день здоровья.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5C53B6FC-6680-034D-95E6-9B30ACE7A3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3CD9DCDA-E0EC-C548-BBE5-BB3107362F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32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BDA99-800E-E54E-BDF8-EE308D92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Форум «Эстафета добровольчества»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8747437-E64F-9F4A-95E9-2F8E83115A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FD10B100-FA0F-2B46-9413-878973C82D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34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12686-50CA-7C4A-AF7D-F7478D0A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Круглый стол "Волонтер-это звучит гордо»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FA7AB93-98DD-814D-A7D0-7B0431DF3B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50DE15BB-73A4-A94B-8405-673429899F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56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D4F976-1DC8-9A48-960F-799FE6E7C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Ден города.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E8B203A7-ADC3-3C45-A4CB-18E351DFAE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0E81D329-FEE3-4447-90B2-D42767D338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44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77CFF-FEC1-1E45-A1E3-6C5CBAD69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Уборка оз. Кенон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B36509B5-3A0E-3A44-B447-E5CFC9F8C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96" y="1218406"/>
            <a:ext cx="7221466" cy="541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42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35E92-C4E3-C146-9640-2F96EF26F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Всемирный день донора.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B1595B42-8748-3C4E-9649-9395C17CF4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3E386A2B-4F1F-4F4A-ABF0-8E415A8DCD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6088E-DFF2-0641-ADBB-707B06B8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Всемирный день здоровья полости рта 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3794728D-31E8-D949-A55D-06247FFDB2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9A3EE131-73AF-994D-889C-1022B24952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30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9E42E-6D9A-4B4E-9EAB-4592DF12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Тренинг по тимбиллдигу. Конкурс «10000 шагов» 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70D9BEF6-1C4D-4F45-9670-D1F3323A76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8BB87DA8-4E33-A945-A12E-17CBFCFE83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14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E1EB7-6D7B-0341-8E09-44642E5BA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День открытых дверей в госпитале ветеранов.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582EA9B9-60A9-8043-ACD4-86FAB5F325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4E2E6BA5-AAA7-2B4B-AB87-351053956B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29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8EFA4-8347-1441-BDEF-6339EB78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68A4294-AFC9-8347-AD98-DF12C8D60B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149C98BA-6644-BB4B-8588-151031C3F2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96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385B7-9868-644D-B467-03B914807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"Теплые ладошки».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5E01A4E-F231-3946-87B6-5B9AC2DC79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28654"/>
            <a:ext cx="5181600" cy="414528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00CC6048-C003-E34E-B55A-E167518CED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39921"/>
            <a:ext cx="5181600" cy="292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0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BCEC1-A4BB-DF40-B3BF-FED0B8F5A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CA5E186-A3BF-4841-B7E0-1FBDB4EC04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39921"/>
            <a:ext cx="5181600" cy="2922746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E65F4CB-DE0A-8D45-86A1-9D05D5C557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39921"/>
            <a:ext cx="5181600" cy="292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40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3BCCA-6587-8941-BFF4-2D560B617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8571CD3-94E6-7047-9FFF-3CE6410EBE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BA953EAF-02F0-714F-B8F6-27A92A88B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353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31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Годовой отчет за 2017-2018 учебный год </vt:lpstr>
      <vt:lpstr>Расширенный студенческий совет.</vt:lpstr>
      <vt:lpstr>Уборка оз. Кенон</vt:lpstr>
      <vt:lpstr>Тренинг по тимбиллдигу. Конкурс «10000 шагов» </vt:lpstr>
      <vt:lpstr>День открытых дверей в госпитале ветеранов.</vt:lpstr>
      <vt:lpstr>Презентация PowerPoint</vt:lpstr>
      <vt:lpstr>"Теплые ладошки».</vt:lpstr>
      <vt:lpstr>Презентация PowerPoint</vt:lpstr>
      <vt:lpstr>Презентация PowerPoint</vt:lpstr>
      <vt:lpstr>Всемирный день борьбы с инсультом.</vt:lpstr>
      <vt:lpstr>Презентация PowerPoint</vt:lpstr>
      <vt:lpstr>Ночь в музее. Помощь в организации.</vt:lpstr>
      <vt:lpstr>Интерактивный урок «Профессия-врач»</vt:lpstr>
      <vt:lpstr>«СОЛЬ+ЙОД=IQ СБЕРЕЖЕТ»</vt:lpstr>
      <vt:lpstr>Всемирный день борьбы со СПИДом.</vt:lpstr>
      <vt:lpstr>Презентация PowerPoint</vt:lpstr>
      <vt:lpstr>Презентация PowerPoint</vt:lpstr>
      <vt:lpstr>Урок «Все что ты должен знать о ВИЧ»</vt:lpstr>
      <vt:lpstr>Праздничный концерт в онкодиспвнсере.</vt:lpstr>
      <vt:lpstr>Бал добровольцев «Хрустальное сердце»</vt:lpstr>
      <vt:lpstr>Всемирный день борьбы с туберкулезом.</vt:lpstr>
      <vt:lpstr>Презентация PowerPoint</vt:lpstr>
      <vt:lpstr>Всемирный день здоровья.</vt:lpstr>
      <vt:lpstr>Презентация PowerPoint</vt:lpstr>
      <vt:lpstr>Брей ринг для школьников.</vt:lpstr>
      <vt:lpstr>Региональный день здоровья.</vt:lpstr>
      <vt:lpstr>Форум «Эстафета добровольчества»</vt:lpstr>
      <vt:lpstr>Круглый стол "Волонтер-это звучит гордо»</vt:lpstr>
      <vt:lpstr>Ден города.</vt:lpstr>
      <vt:lpstr>Всемирный день донора.</vt:lpstr>
      <vt:lpstr>Всемирный день здоровья полости рта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 за 2017-2018 учебный год </dc:title>
  <cp:revision>1</cp:revision>
  <dcterms:modified xsi:type="dcterms:W3CDTF">2018-05-28T09:55:29Z</dcterms:modified>
</cp:coreProperties>
</file>